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7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9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1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B8963-2E4B-454A-88EB-B29D37AF72D5}" type="datetimeFigureOut">
              <a:rPr lang="en-US" smtClean="0"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A2A-7509-4677-9AD7-5E2CD03A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gif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DMV </a:t>
            </a:r>
            <a:r>
              <a:rPr lang="nl-NL" dirty="0" smtClean="0"/>
              <a:t>Presentatie: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6000" b="1" dirty="0" smtClean="0"/>
              <a:t>Aansluiten van blokken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Paul Peters – 27 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Blok indeling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239083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2474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Vooraf een plan maken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Geen bezetmelder of blok overgang </a:t>
            </a:r>
            <a:r>
              <a:rPr lang="nl-NL" sz="2400" dirty="0" err="1" smtClean="0"/>
              <a:t>dmv</a:t>
            </a:r>
            <a:r>
              <a:rPr lang="nl-NL" sz="2400" dirty="0" smtClean="0"/>
              <a:t> bak overgang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3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Blok nummering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Standaard nummering</a:t>
            </a:r>
          </a:p>
          <a:p>
            <a:r>
              <a:rPr lang="nl-NL" dirty="0" smtClean="0"/>
              <a:t>X.0Y-Bx</a:t>
            </a:r>
          </a:p>
          <a:p>
            <a:r>
              <a:rPr lang="nl-NL" dirty="0" smtClean="0"/>
              <a:t>Waar X is blok nummer, Y is module nummer</a:t>
            </a:r>
          </a:p>
          <a:p>
            <a:r>
              <a:rPr lang="nl-NL" dirty="0" smtClean="0"/>
              <a:t>x is bezetmelder 0..3</a:t>
            </a:r>
          </a:p>
          <a:p>
            <a:endParaRPr lang="nl-NL" dirty="0"/>
          </a:p>
          <a:p>
            <a:r>
              <a:rPr lang="nl-NL" dirty="0" smtClean="0"/>
              <a:t>Voorbeeld: Station DMV = 08, dan noemen we de draad van sectie 2 van blok 3; S3.08-B2. In koploper heet dit dan blok </a:t>
            </a:r>
            <a:r>
              <a:rPr lang="nl-NL" dirty="0" err="1" smtClean="0"/>
              <a:t>nr</a:t>
            </a:r>
            <a:r>
              <a:rPr lang="nl-NL" dirty="0" smtClean="0"/>
              <a:t> 308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van de secties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1" y="1812576"/>
            <a:ext cx="3587581" cy="23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340768"/>
            <a:ext cx="380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/>
              <a:t>Vertinnen van printplaatstrook 11mm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9"/>
          <a:stretch/>
        </p:blipFill>
        <p:spPr bwMode="auto">
          <a:xfrm>
            <a:off x="5152634" y="1812576"/>
            <a:ext cx="3387377" cy="21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056" y="1340768"/>
            <a:ext cx="384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/>
              <a:t>Knippen van vertinde printplaatstrook</a:t>
            </a:r>
            <a:endParaRPr lang="en-US" dirty="0"/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6"/>
          <a:stretch>
            <a:fillRect/>
          </a:stretch>
        </p:blipFill>
        <p:spPr bwMode="auto">
          <a:xfrm>
            <a:off x="755576" y="4437112"/>
            <a:ext cx="3528392" cy="19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7"/>
          <a:stretch>
            <a:fillRect/>
          </a:stretch>
        </p:blipFill>
        <p:spPr bwMode="auto">
          <a:xfrm>
            <a:off x="5152633" y="4437112"/>
            <a:ext cx="3387377" cy="19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5713" y="4111714"/>
            <a:ext cx="326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/>
              <a:t>Voorbereiding spoor aansluiting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52634" y="4130842"/>
            <a:ext cx="29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 dirty="0" err="1"/>
              <a:t>Spooraanstluiting</a:t>
            </a:r>
            <a:r>
              <a:rPr lang="nl-NL" b="1" i="1" dirty="0"/>
              <a:t> benoemen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55176"/>
              </p:ext>
            </p:extLst>
          </p:nvPr>
        </p:nvGraphicFramePr>
        <p:xfrm>
          <a:off x="1043608" y="1268760"/>
          <a:ext cx="728312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3" imgW="5913501" imgH="4443361" progId="Word.Document.12">
                  <p:embed/>
                </p:oleObj>
              </mc:Choice>
              <mc:Fallback>
                <p:oleObj name="Document" r:id="rId3" imgW="5913501" imgH="4443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268760"/>
                        <a:ext cx="7283124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Module Overgang Scheiding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Wissels en wisselstraten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4" y="1124744"/>
            <a:ext cx="8236116" cy="29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55121"/>
              </p:ext>
            </p:extLst>
          </p:nvPr>
        </p:nvGraphicFramePr>
        <p:xfrm>
          <a:off x="827584" y="4229100"/>
          <a:ext cx="5913437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5913501" imgH="2629605" progId="Word.Document.12">
                  <p:embed/>
                </p:oleObj>
              </mc:Choice>
              <mc:Fallback>
                <p:oleObj name="Document" r:id="rId4" imgW="5913501" imgH="2629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4229100"/>
                        <a:ext cx="5913437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 descr="C:\Users\Peters303\Pictures\150px-Relai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9216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Bedieningspanelen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47456"/>
              </p:ext>
            </p:extLst>
          </p:nvPr>
        </p:nvGraphicFramePr>
        <p:xfrm>
          <a:off x="323528" y="1556792"/>
          <a:ext cx="8377269" cy="344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3" imgW="5913501" imgH="2434565" progId="Word.Document.12">
                  <p:embed/>
                </p:oleObj>
              </mc:Choice>
              <mc:Fallback>
                <p:oleObj name="Document" r:id="rId3" imgW="5913501" imgH="2434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556792"/>
                        <a:ext cx="8377269" cy="344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Bedieningspanelen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Standaard aansluitmethode  TM44 en OC32 gebruiken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45557"/>
              </p:ext>
            </p:extLst>
          </p:nvPr>
        </p:nvGraphicFramePr>
        <p:xfrm>
          <a:off x="395535" y="2204864"/>
          <a:ext cx="8227905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3" imgW="5913501" imgH="2329655" progId="Word.Document.12">
                  <p:embed/>
                </p:oleObj>
              </mc:Choice>
              <mc:Fallback>
                <p:oleObj name="Document" r:id="rId3" imgW="5913501" imgH="2329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2204864"/>
                        <a:ext cx="8227905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1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Baanvoeding 14V= &amp; 16-18V~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Standaard aansluitmethode, niets aan veranderen!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09044"/>
              </p:ext>
            </p:extLst>
          </p:nvPr>
        </p:nvGraphicFramePr>
        <p:xfrm>
          <a:off x="827584" y="2060848"/>
          <a:ext cx="8520865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3" imgW="5913501" imgH="2398514" progId="Word.Document.12">
                  <p:embed/>
                </p:oleObj>
              </mc:Choice>
              <mc:Fallback>
                <p:oleObj name="Document" r:id="rId3" imgW="5913501" imgH="23985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060848"/>
                        <a:ext cx="8520865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32"/>
            <a:ext cx="58515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Baanvoeding 14V= &amp; 16-18V~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Aansluiten van baan op </a:t>
            </a:r>
            <a:r>
              <a:rPr lang="nl-NL" sz="2400" dirty="0" err="1" smtClean="0"/>
              <a:t>afgezekerde</a:t>
            </a:r>
            <a:r>
              <a:rPr lang="nl-NL" sz="2400" dirty="0" smtClean="0"/>
              <a:t> aansluitprint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63775"/>
              </p:ext>
            </p:extLst>
          </p:nvPr>
        </p:nvGraphicFramePr>
        <p:xfrm>
          <a:off x="683568" y="2420888"/>
          <a:ext cx="8101337" cy="328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3" imgW="5968915" imgH="2403922" progId="Word.Document.12">
                  <p:embed/>
                </p:oleObj>
              </mc:Choice>
              <mc:Fallback>
                <p:oleObj name="Document" r:id="rId3" imgW="5968915" imgH="24039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2420888"/>
                        <a:ext cx="8101337" cy="3288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67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Aansluiten van verlichting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Standaard aansluiting met schakeldraad</a:t>
            </a:r>
          </a:p>
          <a:p>
            <a:r>
              <a:rPr lang="nl-NL" sz="2400" dirty="0" smtClean="0"/>
              <a:t>Extra aansluiting voor weerstand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07135"/>
              </p:ext>
            </p:extLst>
          </p:nvPr>
        </p:nvGraphicFramePr>
        <p:xfrm>
          <a:off x="899592" y="2619340"/>
          <a:ext cx="10813875" cy="40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cument" r:id="rId3" imgW="5913501" imgH="2234839" progId="Word.Document.12">
                  <p:embed/>
                </p:oleObj>
              </mc:Choice>
              <mc:Fallback>
                <p:oleObj name="Document" r:id="rId3" imgW="5913501" imgH="22348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619340"/>
                        <a:ext cx="10813875" cy="40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RMU Interface kaart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13413"/>
            <a:ext cx="5798045" cy="4924980"/>
          </a:xfrm>
        </p:spPr>
      </p:pic>
      <p:sp>
        <p:nvSpPr>
          <p:cNvPr id="5" name="TextBox 4"/>
          <p:cNvSpPr txBox="1"/>
          <p:nvPr/>
        </p:nvSpPr>
        <p:spPr>
          <a:xfrm>
            <a:off x="2267744" y="103792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Verbind blok kaarten met computer</a:t>
            </a:r>
          </a:p>
        </p:txBody>
      </p:sp>
    </p:spTree>
    <p:extLst>
      <p:ext uri="{BB962C8B-B14F-4D97-AF65-F5344CB8AC3E}">
        <p14:creationId xmlns:p14="http://schemas.microsoft.com/office/powerpoint/2010/main" val="27220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IPD Voedingskaart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9553"/>
            <a:ext cx="5904656" cy="326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19168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941168"/>
            <a:ext cx="7416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Rijspanning 15..20V -  Hoogvermogen naar TM44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5V, wordt niet gebruikt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12..15V.. </a:t>
            </a:r>
            <a:r>
              <a:rPr lang="nl-NL" sz="2400" dirty="0" err="1" smtClean="0"/>
              <a:t>Aux</a:t>
            </a:r>
            <a:r>
              <a:rPr lang="nl-NL" sz="2400" dirty="0" smtClean="0"/>
              <a:t>, gebruikt voor elektronica op TM44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GND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TM44 Blokkaart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890697" cy="4933156"/>
          </a:xfrm>
        </p:spPr>
      </p:pic>
      <p:sp>
        <p:nvSpPr>
          <p:cNvPr id="7" name="TextBox 6"/>
          <p:cNvSpPr txBox="1"/>
          <p:nvPr/>
        </p:nvSpPr>
        <p:spPr>
          <a:xfrm>
            <a:off x="1547664" y="119133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Elke kaart 4 blokken met elk blok 4 bezetmelders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9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OC32 – IO kaart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89" y="1811699"/>
            <a:ext cx="5230821" cy="4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857" y="119115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Elke kaart 32 in of uitgangen voor max 500mA. Per 8 max 200mA </a:t>
            </a:r>
            <a:r>
              <a:rPr lang="nl-NL" dirty="0" err="1" smtClean="0"/>
              <a:t>pst</a:t>
            </a:r>
            <a:r>
              <a:rPr lang="nl-NL" dirty="0" smtClean="0"/>
              <a:t>.</a:t>
            </a:r>
          </a:p>
          <a:p>
            <a:r>
              <a:rPr lang="nl-NL" dirty="0" smtClean="0"/>
              <a:t>Geschikt voor seinen, relais etc. Niet voor wisselspoelen!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Standaard blok aansluiting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880320" cy="456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22" y="1484784"/>
            <a:ext cx="1944216" cy="501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0338" y="11154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TM44BlokConnector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115452"/>
            <a:ext cx="2911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/>
              <a:t>VanMeekerenBlokConnector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TM44 op DB25 connector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536504" cy="13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b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/>
          <a:stretch>
            <a:fillRect/>
          </a:stretch>
        </p:blipFill>
        <p:spPr bwMode="auto">
          <a:xfrm>
            <a:off x="4139951" y="4293096"/>
            <a:ext cx="374158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1944216" cy="50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0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</a:t>
            </a:r>
            <a:r>
              <a:rPr lang="nl-NL" dirty="0" err="1"/>
              <a:t>M</a:t>
            </a:r>
            <a:r>
              <a:rPr lang="nl-NL" dirty="0" err="1" smtClean="0"/>
              <a:t>eekeren</a:t>
            </a:r>
            <a:r>
              <a:rPr lang="nl-NL" dirty="0" smtClean="0"/>
              <a:t> op TM44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43426"/>
            <a:ext cx="4946964" cy="38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0662"/>
            <a:ext cx="3133679" cy="4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Sectie indeling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8" y="2060848"/>
            <a:ext cx="803237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1478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4129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Elke sectie heeft zijn eigen bezetmelder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/>
              <a:t>Let op positieve rijrichting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87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Word Document</vt:lpstr>
      <vt:lpstr>DMV Presentatie:  Aansluiten van blokken</vt:lpstr>
      <vt:lpstr>RMU Interface kaart</vt:lpstr>
      <vt:lpstr>IPD Voedingskaart</vt:lpstr>
      <vt:lpstr>TM44 Blokkaart</vt:lpstr>
      <vt:lpstr>OC32 – IO kaart</vt:lpstr>
      <vt:lpstr>Standaard blok aansluiting</vt:lpstr>
      <vt:lpstr>TM44 op DB25 connector</vt:lpstr>
      <vt:lpstr>Van Meekeren op TM44</vt:lpstr>
      <vt:lpstr>Sectie indeling</vt:lpstr>
      <vt:lpstr>Blok indeling</vt:lpstr>
      <vt:lpstr>Blok nummering</vt:lpstr>
      <vt:lpstr>Aansluiten van de secties</vt:lpstr>
      <vt:lpstr>Module Overgang Scheiding</vt:lpstr>
      <vt:lpstr>Wissels en wisselstraten</vt:lpstr>
      <vt:lpstr>Bedieningspanelen</vt:lpstr>
      <vt:lpstr>Bedieningspanelen</vt:lpstr>
      <vt:lpstr>Baanvoeding 14V= &amp; 16-18V~</vt:lpstr>
      <vt:lpstr>Baanvoeding 14V= &amp; 16-18V~</vt:lpstr>
      <vt:lpstr>Aansluiten van verlichting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Peters</dc:creator>
  <cp:lastModifiedBy>Paul Peters</cp:lastModifiedBy>
  <cp:revision>6</cp:revision>
  <dcterms:created xsi:type="dcterms:W3CDTF">2014-11-26T13:42:10Z</dcterms:created>
  <dcterms:modified xsi:type="dcterms:W3CDTF">2014-11-28T08:49:58Z</dcterms:modified>
</cp:coreProperties>
</file>